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October 13,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Mughals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Empire’s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Aurangzeb drained empire’s resources</a:t>
            </a:r>
          </a:p>
          <a:p>
            <a:r>
              <a:rPr lang="en-US" dirty="0" smtClean="0"/>
              <a:t>Power of central state decreased</a:t>
            </a:r>
          </a:p>
          <a:p>
            <a:r>
              <a:rPr lang="en-US" dirty="0" smtClean="0"/>
              <a:t>Influx of </a:t>
            </a:r>
            <a:r>
              <a:rPr lang="en-US" dirty="0"/>
              <a:t>E</a:t>
            </a:r>
            <a:r>
              <a:rPr lang="en-US" dirty="0" smtClean="0"/>
              <a:t>uropean traders</a:t>
            </a:r>
          </a:p>
        </p:txBody>
      </p:sp>
    </p:spTree>
    <p:extLst>
      <p:ext uri="{BB962C8B-B14F-4D97-AF65-F5344CB8AC3E}">
        <p14:creationId xmlns:p14="http://schemas.microsoft.com/office/powerpoint/2010/main" val="299383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Buddhism!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6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Missionaries spread </a:t>
            </a:r>
            <a:r>
              <a:rPr lang="en-US" dirty="0"/>
              <a:t>B</a:t>
            </a:r>
            <a:r>
              <a:rPr lang="en-US" dirty="0" smtClean="0"/>
              <a:t>uddhism faith over Asia</a:t>
            </a:r>
          </a:p>
          <a:p>
            <a:pPr lvl="1"/>
            <a:r>
              <a:rPr lang="en-US" dirty="0" smtClean="0"/>
              <a:t>Sri Lanka &amp; SE Asia</a:t>
            </a:r>
          </a:p>
          <a:p>
            <a:r>
              <a:rPr lang="en-US" dirty="0" smtClean="0"/>
              <a:t>Never took hold in India</a:t>
            </a:r>
          </a:p>
          <a:p>
            <a:r>
              <a:rPr lang="en-US" dirty="0" smtClean="0"/>
              <a:t>Traveled along trade routes to China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52" y="2800180"/>
            <a:ext cx="2627296" cy="35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Mongols that had moved to India</a:t>
            </a:r>
          </a:p>
          <a:p>
            <a:r>
              <a:rPr lang="en-US" dirty="0" smtClean="0"/>
              <a:t>Loose Turkish Empire</a:t>
            </a:r>
          </a:p>
          <a:p>
            <a:r>
              <a:rPr lang="en-US" dirty="0" smtClean="0"/>
              <a:t>Known as Delhi Sultanate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foundation for Mughals</a:t>
            </a:r>
          </a:p>
          <a:p>
            <a:r>
              <a:rPr lang="en-US" dirty="0" smtClean="0"/>
              <a:t>Brilliant general</a:t>
            </a:r>
          </a:p>
          <a:p>
            <a:r>
              <a:rPr lang="en-US" dirty="0" smtClean="0"/>
              <a:t>His son lost most of empire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798" y="2209800"/>
            <a:ext cx="3225243" cy="42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Akbar’s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Akbar “Greatest One”</a:t>
            </a:r>
          </a:p>
          <a:p>
            <a:pPr lvl="1"/>
            <a:r>
              <a:rPr lang="en-US" dirty="0" smtClean="0"/>
              <a:t>Military power is root of strength</a:t>
            </a:r>
          </a:p>
          <a:p>
            <a:pPr lvl="1"/>
            <a:r>
              <a:rPr lang="en-US" dirty="0" smtClean="0"/>
              <a:t>Cultural blending</a:t>
            </a:r>
          </a:p>
          <a:p>
            <a:pPr lvl="2"/>
            <a:r>
              <a:rPr lang="en-US" dirty="0" smtClean="0"/>
              <a:t>Firm believer in religious tolerance</a:t>
            </a:r>
          </a:p>
          <a:p>
            <a:pPr lvl="1"/>
            <a:r>
              <a:rPr lang="en-US" dirty="0" smtClean="0"/>
              <a:t>Graduated income 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441" y="2832740"/>
            <a:ext cx="2495784" cy="34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Akbar’s Religious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women of different faiths</a:t>
            </a:r>
          </a:p>
          <a:p>
            <a:r>
              <a:rPr lang="en-US" dirty="0" smtClean="0"/>
              <a:t>Got rid of taxes based on religion</a:t>
            </a:r>
          </a:p>
          <a:p>
            <a:r>
              <a:rPr lang="en-US" dirty="0" smtClean="0"/>
              <a:t>Anyone could hold high political office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15" y="3981464"/>
            <a:ext cx="4605934" cy="2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9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302247"/>
          </a:xfrm>
        </p:spPr>
        <p:txBody>
          <a:bodyPr>
            <a:normAutofit/>
          </a:bodyPr>
          <a:lstStyle/>
          <a:p>
            <a:r>
              <a:rPr lang="en-US" dirty="0" smtClean="0"/>
              <a:t>Jahangir “Grasper of the World”</a:t>
            </a:r>
          </a:p>
          <a:p>
            <a:pPr lvl="1"/>
            <a:r>
              <a:rPr lang="en-US" dirty="0" smtClean="0"/>
              <a:t>Allowed his wife to rule through him</a:t>
            </a:r>
          </a:p>
          <a:p>
            <a:pPr lvl="1"/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Jahan</a:t>
            </a:r>
            <a:r>
              <a:rPr lang="en-US" dirty="0" smtClean="0"/>
              <a:t> – Persian Princess</a:t>
            </a:r>
          </a:p>
          <a:p>
            <a:pPr lvl="1"/>
            <a:r>
              <a:rPr lang="en-US" dirty="0" smtClean="0"/>
              <a:t>Beginnings of religious conflict</a:t>
            </a:r>
          </a:p>
          <a:p>
            <a:pPr lvl="2"/>
            <a:r>
              <a:rPr lang="en-US" dirty="0" smtClean="0"/>
              <a:t>Promoted Islam</a:t>
            </a:r>
          </a:p>
          <a:p>
            <a:pPr lvl="2"/>
            <a:r>
              <a:rPr lang="en-US" dirty="0" smtClean="0"/>
              <a:t>His exiled son rebelled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678" y="3923509"/>
            <a:ext cx="3868569" cy="27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Jahangir</a:t>
            </a:r>
          </a:p>
          <a:p>
            <a:r>
              <a:rPr lang="en-US" dirty="0" smtClean="0"/>
              <a:t>India suffered from famine</a:t>
            </a:r>
          </a:p>
          <a:p>
            <a:r>
              <a:rPr lang="en-US" dirty="0" smtClean="0"/>
              <a:t>Built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for wife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09" y="2574030"/>
            <a:ext cx="3830614" cy="38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96900"/>
            <a:ext cx="85598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Jahan’s</a:t>
            </a:r>
            <a:r>
              <a:rPr lang="en-US" dirty="0" smtClean="0"/>
              <a:t> 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Aurangzeb</a:t>
            </a:r>
          </a:p>
          <a:p>
            <a:pPr lvl="1"/>
            <a:r>
              <a:rPr lang="en-US" dirty="0" smtClean="0"/>
              <a:t>Oppressive ruler</a:t>
            </a:r>
          </a:p>
          <a:p>
            <a:pPr lvl="2"/>
            <a:r>
              <a:rPr lang="en-US" dirty="0" smtClean="0"/>
              <a:t>Rigidly enforced Islamic law</a:t>
            </a:r>
          </a:p>
          <a:p>
            <a:pPr lvl="2"/>
            <a:r>
              <a:rPr lang="en-US" dirty="0" smtClean="0"/>
              <a:t>Policed subjects’ morals</a:t>
            </a:r>
          </a:p>
          <a:p>
            <a:pPr lvl="2"/>
            <a:r>
              <a:rPr lang="en-US" dirty="0" smtClean="0"/>
              <a:t>Brought back tax on non-Muslims</a:t>
            </a:r>
          </a:p>
          <a:p>
            <a:pPr lvl="2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359" y="3691036"/>
            <a:ext cx="2281103" cy="2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5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1056</TotalTime>
  <Words>181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Folio</vt:lpstr>
      <vt:lpstr>Mughals</vt:lpstr>
      <vt:lpstr>Early History</vt:lpstr>
      <vt:lpstr>Babur</vt:lpstr>
      <vt:lpstr>Akbar’s Golden Age</vt:lpstr>
      <vt:lpstr>Akbar’s Religious Tolerance</vt:lpstr>
      <vt:lpstr>After Akbar</vt:lpstr>
      <vt:lpstr>Shah Jahan</vt:lpstr>
      <vt:lpstr>PowerPoint Presentation</vt:lpstr>
      <vt:lpstr>Jahan’s Son</vt:lpstr>
      <vt:lpstr>Empire’s Decline</vt:lpstr>
      <vt:lpstr>Buddhism!</vt:lpstr>
      <vt:lpstr>Spread of Buddhism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Mughals</dc:title>
  <dc:creator>Jennifer Brannen</dc:creator>
  <cp:lastModifiedBy>Jennifer Brannen</cp:lastModifiedBy>
  <cp:revision>5</cp:revision>
  <dcterms:created xsi:type="dcterms:W3CDTF">2016-10-13T20:14:16Z</dcterms:created>
  <dcterms:modified xsi:type="dcterms:W3CDTF">2016-10-14T13:50:45Z</dcterms:modified>
</cp:coreProperties>
</file>