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11B2C2-60D9-F141-9949-86434A52388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95CD22-110C-F749-8A83-2946386C127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2C2-60D9-F141-9949-86434A52388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D22-110C-F749-8A83-2946386C127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2C2-60D9-F141-9949-86434A52388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D22-110C-F749-8A83-2946386C127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2C2-60D9-F141-9949-86434A52388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D22-110C-F749-8A83-2946386C12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2C2-60D9-F141-9949-86434A52388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D22-110C-F749-8A83-2946386C12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2C2-60D9-F141-9949-86434A52388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D22-110C-F749-8A83-2946386C12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2C2-60D9-F141-9949-86434A52388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D22-110C-F749-8A83-2946386C127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2C2-60D9-F141-9949-86434A52388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D22-110C-F749-8A83-2946386C127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2C2-60D9-F141-9949-86434A52388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D22-110C-F749-8A83-2946386C1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2C2-60D9-F141-9949-86434A52388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D22-110C-F749-8A83-2946386C1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2C2-60D9-F141-9949-86434A52388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CD22-110C-F749-8A83-2946386C1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E11B2C2-60D9-F141-9949-86434A523886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495CD22-110C-F749-8A83-2946386C12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Northern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4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England</a:t>
            </a:r>
          </a:p>
          <a:p>
            <a:r>
              <a:rPr lang="en-US" dirty="0" smtClean="0"/>
              <a:t>Flanders (Netherlands)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1315" r="13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55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Beginnings of Northern Renaissance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1450 – Populations in northern Europe growing again</a:t>
            </a:r>
          </a:p>
          <a:p>
            <a:r>
              <a:rPr lang="en-US" dirty="0" smtClean="0"/>
              <a:t>Cities growing rapidly following end of Hundred Years’ War</a:t>
            </a:r>
          </a:p>
          <a:p>
            <a:pPr lvl="1"/>
            <a:r>
              <a:rPr lang="en-US" dirty="0" smtClean="0"/>
              <a:t>1453</a:t>
            </a:r>
          </a:p>
          <a:p>
            <a:r>
              <a:rPr lang="en-US" dirty="0" smtClean="0"/>
              <a:t>England &amp; France unified under strong monarchies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3" descr="7785-battle-of-carnival-and-lent-pieter-the-younger-brueghe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t="-21950" b="-219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08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Spread of Renaissance Ideas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War pushes artists out of Italy (1494)</a:t>
            </a:r>
          </a:p>
          <a:p>
            <a:r>
              <a:rPr lang="en-US" dirty="0" smtClean="0"/>
              <a:t>Northern artists go to Italy for school before moving back North</a:t>
            </a:r>
          </a:p>
          <a:p>
            <a:r>
              <a:rPr lang="en-US" dirty="0" smtClean="0"/>
              <a:t>Flanders</a:t>
            </a:r>
          </a:p>
          <a:p>
            <a:pPr lvl="1"/>
            <a:r>
              <a:rPr lang="en-US" dirty="0" smtClean="0"/>
              <a:t>First city to support growing interest in art</a:t>
            </a:r>
          </a:p>
          <a:p>
            <a:pPr lvl="1"/>
            <a:r>
              <a:rPr lang="en-US" dirty="0" smtClean="0"/>
              <a:t>Rich from long-distance trade &amp; cloth industry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t="-17949" b="-17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86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Writers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Italians interested in Classical texts</a:t>
            </a:r>
          </a:p>
          <a:p>
            <a:r>
              <a:rPr lang="en-US" dirty="0" smtClean="0"/>
              <a:t>Northern humanists examined traditional teaching of Church</a:t>
            </a:r>
          </a:p>
          <a:p>
            <a:pPr lvl="1"/>
            <a:r>
              <a:rPr lang="en-US" dirty="0" smtClean="0"/>
              <a:t>Became known as Christian Humanists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-11016" r="-11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602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Humanism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40598" b="-4059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 of human dignity inspired social reform based on Judeo-Christian values</a:t>
            </a:r>
          </a:p>
          <a:p>
            <a:r>
              <a:rPr lang="en-US" dirty="0" smtClean="0"/>
              <a:t>Studied the early Christian sources</a:t>
            </a:r>
          </a:p>
          <a:p>
            <a:pPr lvl="1"/>
            <a:r>
              <a:rPr lang="en-US" dirty="0" smtClean="0"/>
              <a:t>Holy scripture</a:t>
            </a:r>
          </a:p>
          <a:p>
            <a:pPr lvl="1"/>
            <a:r>
              <a:rPr lang="en-US" dirty="0" smtClean="0"/>
              <a:t>Writings by Church fathers</a:t>
            </a:r>
          </a:p>
        </p:txBody>
      </p:sp>
    </p:spTree>
    <p:extLst>
      <p:ext uri="{BB962C8B-B14F-4D97-AF65-F5344CB8AC3E}">
        <p14:creationId xmlns:p14="http://schemas.microsoft.com/office/powerpoint/2010/main" val="173323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Humanists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Had difficulty finding jobs at universities</a:t>
            </a:r>
          </a:p>
          <a:p>
            <a:pPr lvl="1"/>
            <a:r>
              <a:rPr lang="en-US" dirty="0" smtClean="0"/>
              <a:t>Due to focus on religion</a:t>
            </a:r>
          </a:p>
          <a:p>
            <a:pPr lvl="1"/>
            <a:r>
              <a:rPr lang="en-US" dirty="0" smtClean="0"/>
              <a:t>Became secretaries and advisors to Kings and Princes</a:t>
            </a:r>
          </a:p>
          <a:p>
            <a:pPr lvl="2"/>
            <a:r>
              <a:rPr lang="en-US" dirty="0" smtClean="0"/>
              <a:t>Ability to write and deliver orations made them useful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-19431" r="-19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4537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957</TotalTime>
  <Words>158</Words>
  <Application>Microsoft Macintosh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Hardcover</vt:lpstr>
      <vt:lpstr>Northern Renaissance</vt:lpstr>
      <vt:lpstr>Where?</vt:lpstr>
      <vt:lpstr>Beginnings of Northern Renaissance</vt:lpstr>
      <vt:lpstr>Spread of Renaissance Ideas</vt:lpstr>
      <vt:lpstr>Northern Writers</vt:lpstr>
      <vt:lpstr>Christian Humanism</vt:lpstr>
      <vt:lpstr>Christian Humanists</vt:lpstr>
    </vt:vector>
  </TitlesOfParts>
  <Company>College of Charleston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Renaissance</dc:title>
  <dc:creator>Jennifer Brannen</dc:creator>
  <cp:lastModifiedBy>Chris</cp:lastModifiedBy>
  <cp:revision>17</cp:revision>
  <dcterms:created xsi:type="dcterms:W3CDTF">2016-09-18T19:11:11Z</dcterms:created>
  <dcterms:modified xsi:type="dcterms:W3CDTF">2016-09-21T01:57:25Z</dcterms:modified>
</cp:coreProperties>
</file>