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5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3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3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EAC0-ECE7-4242-8863-0A4007724E25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23D0-FA15-FA49-A63F-A3E6BE4A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Reforms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151" y="2240280"/>
            <a:ext cx="3803904" cy="38770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Desiderius</a:t>
            </a:r>
            <a:r>
              <a:rPr lang="en-US" dirty="0" smtClean="0"/>
              <a:t> Erasmus</a:t>
            </a:r>
          </a:p>
          <a:p>
            <a:pPr lvl="1"/>
            <a:r>
              <a:rPr lang="en-US" dirty="0" smtClean="0"/>
              <a:t>Sought to reform the Catholic Church</a:t>
            </a:r>
          </a:p>
          <a:p>
            <a:pPr lvl="1"/>
            <a:r>
              <a:rPr lang="en-US" dirty="0" smtClean="0"/>
              <a:t>Believed in Christianity of the heart, not in ceremony and rules</a:t>
            </a:r>
          </a:p>
          <a:p>
            <a:r>
              <a:rPr lang="en-US" dirty="0" smtClean="0"/>
              <a:t>Sir Thomas More</a:t>
            </a:r>
          </a:p>
          <a:p>
            <a:pPr lvl="1"/>
            <a:r>
              <a:rPr lang="en-US" dirty="0" smtClean="0"/>
              <a:t>Political reform</a:t>
            </a:r>
          </a:p>
          <a:p>
            <a:pPr lvl="1"/>
            <a:r>
              <a:rPr lang="en-US" dirty="0" smtClean="0"/>
              <a:t>Social 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Society</a:t>
            </a:r>
          </a:p>
          <a:p>
            <a:pPr lvl="1"/>
            <a:r>
              <a:rPr lang="en-US" dirty="0" smtClean="0"/>
              <a:t>Printing made information available &amp; inexpensive</a:t>
            </a:r>
          </a:p>
          <a:p>
            <a:pPr lvl="1"/>
            <a:r>
              <a:rPr lang="en-US" dirty="0" smtClean="0"/>
              <a:t>Rise in literacy</a:t>
            </a:r>
          </a:p>
          <a:p>
            <a:pPr lvl="1"/>
            <a:r>
              <a:rPr lang="en-US" dirty="0" smtClean="0"/>
              <a:t>Published accounts of charts &amp; maps led to new discoveries</a:t>
            </a:r>
          </a:p>
          <a:p>
            <a:pPr lvl="1"/>
            <a:r>
              <a:rPr lang="en-US" dirty="0" smtClean="0"/>
              <a:t>Christian humanists attempted to reform society</a:t>
            </a:r>
          </a:p>
          <a:p>
            <a:pPr lvl="1"/>
            <a:r>
              <a:rPr lang="en-US" dirty="0" smtClean="0"/>
              <a:t>Political structures &amp; religious practices questioned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Legacy of the Renaissance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806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Reforms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151" y="2240280"/>
            <a:ext cx="3803904" cy="3877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/>
              <a:t>Women’s Rights</a:t>
            </a:r>
          </a:p>
          <a:p>
            <a:pPr lvl="1"/>
            <a:r>
              <a:rPr lang="en-US" sz="2000" dirty="0" smtClean="0"/>
              <a:t>Christine de </a:t>
            </a:r>
            <a:r>
              <a:rPr lang="en-US" sz="2000" dirty="0" err="1" smtClean="0"/>
              <a:t>Pizan</a:t>
            </a:r>
            <a:endParaRPr lang="en-US" sz="2000" dirty="0" smtClean="0"/>
          </a:p>
          <a:p>
            <a:pPr lvl="2"/>
            <a:r>
              <a:rPr lang="en-US" dirty="0" smtClean="0"/>
              <a:t>Questioned different treatment of boys and girls</a:t>
            </a:r>
          </a:p>
          <a:p>
            <a:pPr lvl="2"/>
            <a:r>
              <a:rPr lang="en-US" dirty="0" smtClean="0"/>
              <a:t>Highly educated</a:t>
            </a:r>
          </a:p>
          <a:p>
            <a:pPr lvl="2"/>
            <a:r>
              <a:rPr lang="en-US" dirty="0" smtClean="0"/>
              <a:t>Earned a living as a writer</a:t>
            </a:r>
          </a:p>
        </p:txBody>
      </p:sp>
    </p:spTree>
    <p:extLst>
      <p:ext uri="{BB962C8B-B14F-4D97-AF65-F5344CB8AC3E}">
        <p14:creationId xmlns:p14="http://schemas.microsoft.com/office/powerpoint/2010/main" val="145457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 algn="ctr">
              <a:buNone/>
            </a:pPr>
            <a:r>
              <a:rPr lang="en-US" sz="2400" dirty="0"/>
              <a:t>“ I am amazed by the opinion of some men who claim that they do not want their daughters, wives, or kinswomen to be educated because their mores (morals) would be ruined as a result…Here you can clearly see that not all opinions of men are based on reason and that these men are wrong.”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Christine de </a:t>
            </a:r>
            <a:r>
              <a:rPr lang="en-US" dirty="0" err="1" smtClean="0"/>
              <a:t>Pizan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Elizabethan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2240280"/>
            <a:ext cx="3803904" cy="38770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Renaissance spread to England in mid-1500s</a:t>
            </a:r>
          </a:p>
          <a:p>
            <a:r>
              <a:rPr lang="en-US" dirty="0" smtClean="0"/>
              <a:t>Named Elizabethan Age after Elizabeth I</a:t>
            </a:r>
          </a:p>
          <a:p>
            <a:r>
              <a:rPr lang="en-US" dirty="0" smtClean="0"/>
              <a:t>Shakespeare</a:t>
            </a:r>
          </a:p>
          <a:p>
            <a:pPr lvl="1"/>
            <a:r>
              <a:rPr lang="en-US" dirty="0" smtClean="0"/>
              <a:t>Revered Classics</a:t>
            </a:r>
          </a:p>
          <a:p>
            <a:pPr lvl="1"/>
            <a:r>
              <a:rPr lang="en-US" dirty="0" smtClean="0"/>
              <a:t>Plays examine human flaws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6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Art of the Northern Renaissance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2240280"/>
            <a:ext cx="3803904" cy="38770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Advanced Oil Painting</a:t>
            </a:r>
          </a:p>
          <a:p>
            <a:r>
              <a:rPr lang="en-US" dirty="0" smtClean="0"/>
              <a:t>Altarpiece Art</a:t>
            </a:r>
          </a:p>
          <a:p>
            <a:r>
              <a:rPr lang="en-US" dirty="0" smtClean="0"/>
              <a:t>Woodcut Prints</a:t>
            </a:r>
          </a:p>
          <a:p>
            <a:r>
              <a:rPr lang="en-US" dirty="0" smtClean="0"/>
              <a:t>Landscape Paintings</a:t>
            </a:r>
          </a:p>
        </p:txBody>
      </p:sp>
    </p:spTree>
    <p:extLst>
      <p:ext uri="{BB962C8B-B14F-4D97-AF65-F5344CB8AC3E}">
        <p14:creationId xmlns:p14="http://schemas.microsoft.com/office/powerpoint/2010/main" val="209625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Northern Renaissance Artists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5151" y="2240280"/>
            <a:ext cx="3803904" cy="387705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Albrecht </a:t>
            </a:r>
            <a:r>
              <a:rPr lang="en-US" dirty="0" err="1" smtClean="0"/>
              <a:t>Dürer</a:t>
            </a:r>
            <a:endParaRPr lang="en-US" dirty="0" smtClean="0"/>
          </a:p>
          <a:p>
            <a:pPr lvl="1"/>
            <a:r>
              <a:rPr lang="en-US" dirty="0" smtClean="0"/>
              <a:t>Communicated with famous </a:t>
            </a:r>
            <a:r>
              <a:rPr lang="en-US" smtClean="0"/>
              <a:t>Italian thinkers</a:t>
            </a:r>
            <a:endParaRPr lang="en-US" dirty="0" smtClean="0"/>
          </a:p>
          <a:p>
            <a:pPr lvl="1"/>
            <a:r>
              <a:rPr lang="en-US" dirty="0" smtClean="0"/>
              <a:t>One of the first European landscape artists</a:t>
            </a:r>
          </a:p>
          <a:p>
            <a:r>
              <a:rPr lang="en-US" dirty="0" smtClean="0"/>
              <a:t>Jan van Eyck</a:t>
            </a:r>
          </a:p>
          <a:p>
            <a:pPr lvl="1"/>
            <a:r>
              <a:rPr lang="en-US" dirty="0" smtClean="0"/>
              <a:t>Flemish Painter</a:t>
            </a:r>
          </a:p>
          <a:p>
            <a:pPr lvl="1"/>
            <a:r>
              <a:rPr lang="en-US" dirty="0" smtClean="0"/>
              <a:t>Early N. Renaissance painter</a:t>
            </a:r>
          </a:p>
          <a:p>
            <a:pPr lvl="1"/>
            <a:r>
              <a:rPr lang="en-US" dirty="0" smtClean="0"/>
              <a:t>Blended symbolism &amp; realism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Gutenberg Printing Press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2240280"/>
            <a:ext cx="3803904" cy="387705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1440</a:t>
            </a:r>
          </a:p>
          <a:p>
            <a:r>
              <a:rPr lang="en-US" dirty="0" smtClean="0"/>
              <a:t>Quick, cheap production of books</a:t>
            </a:r>
          </a:p>
          <a:p>
            <a:r>
              <a:rPr lang="en-US" dirty="0" smtClean="0"/>
              <a:t>Invented oil-based ink</a:t>
            </a:r>
          </a:p>
          <a:p>
            <a:r>
              <a:rPr lang="en-US" dirty="0" smtClean="0"/>
              <a:t>Caused rise in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8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2240280"/>
            <a:ext cx="3803904" cy="387705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was the first book printed?</a:t>
            </a:r>
          </a:p>
          <a:p>
            <a:r>
              <a:rPr lang="en-US" dirty="0" smtClean="0"/>
              <a:t>Bible (1455)</a:t>
            </a:r>
          </a:p>
          <a:p>
            <a:pPr lvl="1"/>
            <a:r>
              <a:rPr lang="en-US" dirty="0" smtClean="0"/>
              <a:t>Printed 200 copies of the Bible</a:t>
            </a:r>
          </a:p>
          <a:p>
            <a:r>
              <a:rPr lang="en-US" dirty="0" smtClean="0"/>
              <a:t>Book Production</a:t>
            </a:r>
          </a:p>
          <a:p>
            <a:pPr lvl="1"/>
            <a:r>
              <a:rPr lang="en-US" dirty="0" smtClean="0"/>
              <a:t>1 book – 5 months by hand</a:t>
            </a:r>
          </a:p>
          <a:p>
            <a:pPr lvl="1"/>
            <a:r>
              <a:rPr lang="en-US" dirty="0" smtClean="0"/>
              <a:t>500 books in same amount of time with printing press</a:t>
            </a:r>
          </a:p>
        </p:txBody>
      </p:sp>
    </p:spTree>
    <p:extLst>
      <p:ext uri="{BB962C8B-B14F-4D97-AF65-F5344CB8AC3E}">
        <p14:creationId xmlns:p14="http://schemas.microsoft.com/office/powerpoint/2010/main" val="220339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the Arts</a:t>
            </a:r>
          </a:p>
          <a:p>
            <a:pPr lvl="1"/>
            <a:r>
              <a:rPr lang="en-US" dirty="0" smtClean="0"/>
              <a:t>Drew on techniques &amp; styles of the Classics</a:t>
            </a:r>
          </a:p>
          <a:p>
            <a:pPr lvl="1"/>
            <a:r>
              <a:rPr lang="en-US" dirty="0" smtClean="0"/>
              <a:t>Realistic </a:t>
            </a:r>
            <a:r>
              <a:rPr lang="en-US" smtClean="0"/>
              <a:t>portrayals of </a:t>
            </a:r>
            <a:r>
              <a:rPr lang="en-US" dirty="0" smtClean="0"/>
              <a:t>individuals &amp; nature</a:t>
            </a:r>
          </a:p>
          <a:p>
            <a:pPr lvl="1"/>
            <a:r>
              <a:rPr lang="en-US" dirty="0" smtClean="0"/>
              <a:t>Art is both secular and religious</a:t>
            </a:r>
          </a:p>
          <a:p>
            <a:pPr lvl="1"/>
            <a:r>
              <a:rPr lang="en-US" dirty="0" smtClean="0"/>
              <a:t>Writers began to use vernacular</a:t>
            </a:r>
          </a:p>
          <a:p>
            <a:pPr lvl="1"/>
            <a:r>
              <a:rPr lang="en-US" dirty="0" smtClean="0"/>
              <a:t>Arts praised individual achievement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Legacy of the Renaissance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11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Social Reforms</vt:lpstr>
      <vt:lpstr>Social Reforms</vt:lpstr>
      <vt:lpstr>Christine de Pizan</vt:lpstr>
      <vt:lpstr>Elizabethan Age</vt:lpstr>
      <vt:lpstr>Art of the Northern Renaissance</vt:lpstr>
      <vt:lpstr>Northern Renaissance Artists</vt:lpstr>
      <vt:lpstr>Gutenberg Printing Press</vt:lpstr>
      <vt:lpstr>Printing Press</vt:lpstr>
      <vt:lpstr>Legacy of the Renaissance</vt:lpstr>
      <vt:lpstr>Legacy of the Renaissance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Reforms</dc:title>
  <dc:creator>Chris</dc:creator>
  <cp:lastModifiedBy>Chris</cp:lastModifiedBy>
  <cp:revision>3</cp:revision>
  <dcterms:created xsi:type="dcterms:W3CDTF">2016-09-21T01:57:28Z</dcterms:created>
  <dcterms:modified xsi:type="dcterms:W3CDTF">2016-09-21T02:02:24Z</dcterms:modified>
</cp:coreProperties>
</file>