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8BF9-8DB9-40FA-AF75-071E0675143C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B017-7FF8-438B-A67A-8C0EDD7BF8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8BF9-8DB9-40FA-AF75-071E0675143C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B017-7FF8-438B-A67A-8C0EDD7BF8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8BF9-8DB9-40FA-AF75-071E0675143C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B017-7FF8-438B-A67A-8C0EDD7BF893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8BF9-8DB9-40FA-AF75-071E0675143C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B017-7FF8-438B-A67A-8C0EDD7BF89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8BF9-8DB9-40FA-AF75-071E0675143C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B017-7FF8-438B-A67A-8C0EDD7BF8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8BF9-8DB9-40FA-AF75-071E0675143C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B017-7FF8-438B-A67A-8C0EDD7BF89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8BF9-8DB9-40FA-AF75-071E0675143C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B017-7FF8-438B-A67A-8C0EDD7BF8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8BF9-8DB9-40FA-AF75-071E0675143C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B017-7FF8-438B-A67A-8C0EDD7BF8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8BF9-8DB9-40FA-AF75-071E0675143C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B017-7FF8-438B-A67A-8C0EDD7BF8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8BF9-8DB9-40FA-AF75-071E0675143C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B017-7FF8-438B-A67A-8C0EDD7BF89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8BF9-8DB9-40FA-AF75-071E0675143C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B017-7FF8-438B-A67A-8C0EDD7BF89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A828BF9-8DB9-40FA-AF75-071E0675143C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67DB017-7FF8-438B-A67A-8C0EDD7BF89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N-II_jBzz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Ottoman Empire Map Activity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17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pload.wikimedia.org/wikipedia/commons/thumb/1/13/Territorial_changes_of_the_Ottoman_Empire_1639.jpg/800px-Territorial_changes_of_the_Ottoman_Empire_16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81"/>
            <a:ext cx="9164782" cy="686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3934690" y="2528453"/>
            <a:ext cx="304799" cy="2909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87089" y="2163859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Istanbul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31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upload.wikimedia.org/wikipedia/commons/thumb/0/09/Territorial_changes_of_the_Ottoman_Empire_1672.jpg/800px-Territorial_changes_of_the_Ottoman_Empire_16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11"/>
            <a:ext cx="9144000" cy="684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3934690" y="2528453"/>
            <a:ext cx="304799" cy="2909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87089" y="2163859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Istanbul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74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pload.wikimedia.org/wikipedia/commons/thumb/a/ab/Territorial_changes_of_the_Ottoman_Empire_1683.jpg/800px-Territorial_changes_of_the_Ottoman_Empire_1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10"/>
            <a:ext cx="9144000" cy="684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3934690" y="2528453"/>
            <a:ext cx="304799" cy="2909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87089" y="2163859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Istanbul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29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upload.wikimedia.org/wikipedia/commons/thumb/2/22/Territorial_changes_of_the_Ottoman_Empire_1699.jpg/800px-Territorial_changes_of_the_Ottoman_Empire_16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3934690" y="2528453"/>
            <a:ext cx="304799" cy="2909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87089" y="2163859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Istanbul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494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upload.wikimedia.org/wikipedia/commons/thumb/8/86/Territorial_changes_of_the_Ottoman_Empire_1718.jpg/800px-Territorial_changes_of_the_Ottoman_Empire_17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1"/>
            <a:ext cx="9144000" cy="690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3934690" y="2528453"/>
            <a:ext cx="304799" cy="2909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87089" y="2163859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Istanbul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58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upload.wikimedia.org/wikipedia/commons/thumb/e/e5/Territorial_changes_of_the_Ottoman_Empire_1739.jpg/800px-Territorial_changes_of_the_Ottoman_Empire_17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491"/>
            <a:ext cx="9137073" cy="689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3934690" y="2528453"/>
            <a:ext cx="304799" cy="2909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87089" y="2163859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Istanbul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41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upload.wikimedia.org/wikipedia/commons/thumb/1/10/Territorial_changes_of_the_Ottoman_Empire_1774.jpg/800px-Territorial_changes_of_the_Ottoman_Empire_17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1"/>
            <a:ext cx="9144000" cy="690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3934690" y="2528453"/>
            <a:ext cx="304799" cy="2909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87089" y="2163859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Istanbul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11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load.wikimedia.org/wikipedia/commons/thumb/c/c6/Territorial_changes_of_the_Ottoman_Empire_1783.jpg/800px-Territorial_changes_of_the_Ottoman_Empire_17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1"/>
            <a:ext cx="9144000" cy="690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3934690" y="2528453"/>
            <a:ext cx="304799" cy="2909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87089" y="2163859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Istanbul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15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upload.wikimedia.org/wikipedia/commons/thumb/0/0d/Territorial_changes_of_the_Ottoman_Empire_1792.jpg/800px-Territorial_changes_of_the_Ottoman_Empire_17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1"/>
            <a:ext cx="9144000" cy="690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3934690" y="2528453"/>
            <a:ext cx="304799" cy="2909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87089" y="2163859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Istanbul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49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upload.wikimedia.org/wikipedia/commons/thumb/0/08/Territorial_changes_of_the_Ottoman_Empire_1798.jpg/800px-Territorial_changes_of_the_Ottoman_Empire_17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648"/>
            <a:ext cx="9144000" cy="690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3934690" y="2528453"/>
            <a:ext cx="304799" cy="2909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87089" y="2163859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Istanbul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700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be able to </a:t>
            </a:r>
            <a:r>
              <a:rPr lang="en-US" dirty="0"/>
              <a:t>track the expansion of the Ottoman </a:t>
            </a:r>
            <a:r>
              <a:rPr lang="en-US" dirty="0" smtClean="0"/>
              <a:t>empire </a:t>
            </a:r>
            <a:r>
              <a:rPr lang="en-US" dirty="0"/>
              <a:t>by completing a map </a:t>
            </a:r>
            <a:r>
              <a:rPr lang="en-US" dirty="0" smtClean="0"/>
              <a:t>activity.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59555"/>
            <a:ext cx="3343275" cy="339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172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upload.wikimedia.org/wikipedia/commons/thumb/c/cd/Territorial_changes_of_the_Ottoman_Empire_1801.jpg/800px-Territorial_changes_of_the_Ottoman_Empire_18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1"/>
            <a:ext cx="9144000" cy="690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3934690" y="2528453"/>
            <a:ext cx="304799" cy="2909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87089" y="2163859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Istanbul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638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upload.wikimedia.org/wikipedia/commons/thumb/3/33/Territorial_changes_of_the_Ottoman_Empire_1812.jpg/800px-Territorial_changes_of_the_Ottoman_Empire_1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1"/>
            <a:ext cx="9144000" cy="690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3934690" y="2528453"/>
            <a:ext cx="304799" cy="2909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87089" y="2163859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Istanbul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54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upload.wikimedia.org/wikipedia/commons/thumb/5/55/Territorial_changes_of_the_Ottoman_Empire_1817.jpg/800px-Territorial_changes_of_the_Ottoman_Empire_18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261"/>
            <a:ext cx="9130145" cy="689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3934690" y="2528453"/>
            <a:ext cx="304799" cy="2909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87089" y="2163859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Istanbul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67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upload.wikimedia.org/wikipedia/commons/thumb/1/10/Territorial_changes_of_the_Ottoman_Empire_1829.jpg/800px-Territorial_changes_of_the_Ottoman_Empire_18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79"/>
            <a:ext cx="9130145" cy="689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3934690" y="2528453"/>
            <a:ext cx="304799" cy="2909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87089" y="2163859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Istanbul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99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upload.wikimedia.org/wikipedia/commons/thumb/5/58/Territorial_changes_of_the_Ottoman_Empire_1830.jpg/800px-Territorial_changes_of_the_Ottoman_Empire_18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1"/>
            <a:ext cx="9144000" cy="690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3934690" y="2528453"/>
            <a:ext cx="304799" cy="2909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87089" y="2163859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Istanbul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1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upload.wikimedia.org/wikipedia/commons/thumb/7/78/Territorial_changes_of_the_Ottoman_Empire_1862.jpg/800px-Territorial_changes_of_the_Ottoman_Empire_18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1"/>
            <a:ext cx="9144000" cy="690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3934690" y="2528453"/>
            <a:ext cx="304799" cy="2909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87089" y="2163859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Istanbul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576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upload.wikimedia.org/wikipedia/commons/thumb/6/6b/Territorial_changes_of_the_Ottoman_Empire_1878.jpg/800px-Territorial_changes_of_the_Ottoman_Empire_18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261"/>
            <a:ext cx="9130145" cy="689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3934690" y="2528453"/>
            <a:ext cx="304799" cy="2909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87089" y="2163859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Istanbul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04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upload.wikimedia.org/wikipedia/commons/thumb/8/8a/Territorial_changes_of_the_Ottoman_Empire_1881.jpg/800px-Territorial_changes_of_the_Ottoman_Empire_18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1"/>
            <a:ext cx="9144000" cy="690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3934690" y="2528453"/>
            <a:ext cx="304799" cy="2909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87089" y="2163859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Istanbul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45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upload.wikimedia.org/wikipedia/commons/thumb/5/50/Territorial_changes_of_the_Ottoman_Empire_1882.jpg/800px-Territorial_changes_of_the_Ottoman_Empire_18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810"/>
            <a:ext cx="9067800" cy="684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3934690" y="2528453"/>
            <a:ext cx="304799" cy="2909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87089" y="2163859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Istanbul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4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upload.wikimedia.org/wikipedia/commons/thumb/5/56/Territorial_changes_of_the_Ottoman_Empire_1912_corrected.jpg/800px-Territorial_changes_of_the_Ottoman_Empire_1912_correc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01"/>
            <a:ext cx="9116291" cy="688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3934690" y="2528453"/>
            <a:ext cx="304799" cy="2909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87089" y="2163859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Istanbul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23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474344"/>
            <a:ext cx="86106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Ottoman Empire Map Questions</a:t>
            </a:r>
          </a:p>
          <a:p>
            <a:r>
              <a:rPr lang="en-US" sz="2000" dirty="0" smtClean="0"/>
              <a:t> As you look at the maps, answer the following questions.</a:t>
            </a:r>
          </a:p>
          <a:p>
            <a:endParaRPr lang="en-US" sz="2000" dirty="0" smtClean="0"/>
          </a:p>
          <a:p>
            <a:r>
              <a:rPr lang="en-US" sz="2000" dirty="0" smtClean="0"/>
              <a:t>1. Where did the Ottoman Empire begin? Name the country. </a:t>
            </a:r>
          </a:p>
          <a:p>
            <a:r>
              <a:rPr lang="en-US" sz="2000" dirty="0"/>
              <a:t>2</a:t>
            </a:r>
            <a:r>
              <a:rPr lang="en-US" sz="2000" dirty="0" smtClean="0"/>
              <a:t>. When did the Ottoman Empire begin? How many years ago was that? </a:t>
            </a:r>
          </a:p>
          <a:p>
            <a:r>
              <a:rPr lang="en-US" sz="2000" dirty="0"/>
              <a:t>3</a:t>
            </a:r>
            <a:r>
              <a:rPr lang="en-US" sz="2000" dirty="0" smtClean="0"/>
              <a:t>. (a) What pattern do you notice in the maps over time? (b) What do you think caused this pattern? </a:t>
            </a:r>
          </a:p>
          <a:p>
            <a:r>
              <a:rPr lang="en-US" sz="2000" dirty="0" smtClean="0"/>
              <a:t>4. Why do you think there are no more Ottoman Empire maps after 1920? In other words, what do you think happened to the empire? </a:t>
            </a:r>
          </a:p>
          <a:p>
            <a:r>
              <a:rPr lang="en-US" sz="2000" dirty="0" smtClean="0"/>
              <a:t>5. How long did the Ottoman Empire last? Estimate the number of years. </a:t>
            </a:r>
          </a:p>
          <a:p>
            <a:r>
              <a:rPr lang="en-US" sz="2000" dirty="0"/>
              <a:t>6</a:t>
            </a:r>
            <a:r>
              <a:rPr lang="en-US" sz="2000" dirty="0" smtClean="0"/>
              <a:t>. Look at map of 1923. Which modern day country did the Ottoman Empire become? </a:t>
            </a:r>
          </a:p>
          <a:p>
            <a:r>
              <a:rPr lang="en-US" sz="2000" dirty="0"/>
              <a:t>7</a:t>
            </a:r>
            <a:r>
              <a:rPr lang="en-US" sz="2000" dirty="0" smtClean="0"/>
              <a:t>. (a) Look at the map of 1913. What modern-day countries did the Ottomans control then (hint: look up a map of the Middle East</a:t>
            </a:r>
            <a:r>
              <a:rPr lang="en-US" sz="2000" smtClean="0"/>
              <a:t>)?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47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upload.wikimedia.org/wikipedia/commons/thumb/6/6e/Territorial_changes_of_the_Ottoman_Empire_1913.jpg/800px-Territorial_changes_of_the_Ottoman_Empire_19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261"/>
            <a:ext cx="9130145" cy="689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3934690" y="2528453"/>
            <a:ext cx="304799" cy="2909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87089" y="2163859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Istanbul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62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upload.wikimedia.org/wikipedia/commons/thumb/9/90/Territorial_changes_of_the_Ottoman_Empire_1920.jpg/800px-Territorial_changes_of_the_Ottoman_Empire_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041"/>
            <a:ext cx="9060873" cy="684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3934690" y="2528453"/>
            <a:ext cx="304799" cy="2909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87089" y="2163859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Istanbul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84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upload.wikimedia.org/wikipedia/commons/thumb/b/bf/Territorial_changes_of_the_Ottoman_Empire_1923.jpg/800px-Territorial_changes_of_the_Ottoman_Empire_19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1"/>
            <a:ext cx="9144000" cy="690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3934690" y="2528453"/>
            <a:ext cx="304799" cy="290945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87089" y="2163859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Istanbul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295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If you finish early, go to the next slide.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564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www.youtube.com/watch?v=UN-II_jBzzo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Click on the link and watch the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730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9/9f/Rise_and_Fall_of_the_Ottoman_Empire_1300-1923.gif/550px-Rise_and_Fall_of_the_Ottoman_Empire_1300-192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31"/>
            <a:ext cx="9144000" cy="684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3934690" y="2528453"/>
            <a:ext cx="304799" cy="2909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87089" y="2304593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Istanbul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37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9/92/Territorial_changes_of_the_Ottoman_Empire_1359.jpg/800px-Territorial_changes_of_the_Ottoman_Empire_13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1"/>
            <a:ext cx="9144000" cy="690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3934690" y="2528453"/>
            <a:ext cx="304799" cy="2909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87089" y="2163859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Istanbul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86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7/7f/Territorial_changes_of_the_Ottoman_Empire_1451.jpg/800px-Territorial_changes_of_the_Ottoman_Empire_14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71"/>
            <a:ext cx="9109364" cy="687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3934690" y="2528453"/>
            <a:ext cx="304799" cy="2909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87089" y="2163859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Istanbul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60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thumb/a/a9/Territorial_changes_of_the_Ottoman_Empire_1481.jpg/800px-Territorial_changes_of_the_Ottoman_Empire_14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98"/>
            <a:ext cx="9144000" cy="684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3934690" y="2528453"/>
            <a:ext cx="304799" cy="2909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87089" y="2163859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Istanbul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004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thumb/4/47/Territorial_changes_of_the_Ottoman_Empire_1520.jpg/800px-Territorial_changes_of_the_Ottoman_Empire_1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81"/>
            <a:ext cx="9164782" cy="686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3934690" y="2528453"/>
            <a:ext cx="304799" cy="2909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87089" y="2163859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Istanbul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287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thumb/2/2a/Territorial_changes_of_the_Ottoman_Empire_1566.jpg/800px-Territorial_changes_of_the_Ottoman_Empire_15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11"/>
            <a:ext cx="9144000" cy="684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3934690" y="2528453"/>
            <a:ext cx="304799" cy="2909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87089" y="2163859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Istanbul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16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</TotalTime>
  <Words>242</Words>
  <Application>Microsoft Office PowerPoint</Application>
  <PresentationFormat>On-screen Show (4:3)</PresentationFormat>
  <Paragraphs>45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Waveform</vt:lpstr>
      <vt:lpstr>Ottoman Empire Map Activity</vt:lpstr>
      <vt:lpstr>Objective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you finish early, go to the next slide.</vt:lpstr>
      <vt:lpstr>Click on the link and watch the video</vt:lpstr>
    </vt:vector>
  </TitlesOfParts>
  <Company>Phoenixville Area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Ottoman Empire Map Activity</dc:title>
  <dc:creator>McCord, Justin</dc:creator>
  <cp:lastModifiedBy>McCord, Justin</cp:lastModifiedBy>
  <cp:revision>18</cp:revision>
  <dcterms:created xsi:type="dcterms:W3CDTF">2015-11-17T12:44:08Z</dcterms:created>
  <dcterms:modified xsi:type="dcterms:W3CDTF">2015-11-17T14:48:52Z</dcterms:modified>
</cp:coreProperties>
</file>