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8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9/22/16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9/22/16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9/22/16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9/22/16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9/22/16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9/22/16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Protestant Reformation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1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Tenants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9531" r="19531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Justification by Faith alone</a:t>
            </a:r>
          </a:p>
          <a:p>
            <a:r>
              <a:rPr lang="en-US" dirty="0" smtClean="0"/>
              <a:t>Faith comes from knowledge &amp; contemplation of the Bible</a:t>
            </a:r>
          </a:p>
          <a:p>
            <a:r>
              <a:rPr lang="en-US" dirty="0" smtClean="0"/>
              <a:t>Equality in God’s eyes</a:t>
            </a:r>
          </a:p>
        </p:txBody>
      </p:sp>
    </p:spTree>
    <p:extLst>
      <p:ext uri="{BB962C8B-B14F-4D97-AF65-F5344CB8AC3E}">
        <p14:creationId xmlns:p14="http://schemas.microsoft.com/office/powerpoint/2010/main" val="717477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95 Theses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Public stand against a friar for selling indulgences</a:t>
            </a:r>
          </a:p>
          <a:p>
            <a:pPr lvl="1"/>
            <a:r>
              <a:rPr lang="en-US" dirty="0" smtClean="0"/>
              <a:t>Released sinners from penalties of their sins</a:t>
            </a:r>
          </a:p>
          <a:p>
            <a:r>
              <a:rPr lang="en-US" dirty="0" smtClean="0"/>
              <a:t>Posted on Oct. 31, 1517, on the door of the castle in Wittenberg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2390" r="123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7169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Leo X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5657" b="5657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Issued a decree that threatened to excommunicate Luther from the Church</a:t>
            </a:r>
          </a:p>
          <a:p>
            <a:r>
              <a:rPr lang="en-US" dirty="0" smtClean="0"/>
              <a:t>Luther refused to recant his statements</a:t>
            </a:r>
          </a:p>
        </p:txBody>
      </p:sp>
    </p:spTree>
    <p:extLst>
      <p:ext uri="{BB962C8B-B14F-4D97-AF65-F5344CB8AC3E}">
        <p14:creationId xmlns:p14="http://schemas.microsoft.com/office/powerpoint/2010/main" val="3390067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Edict of Worms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1160" r="2116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Charles V puts Luther on trial</a:t>
            </a:r>
          </a:p>
          <a:p>
            <a:r>
              <a:rPr lang="en-US" dirty="0" smtClean="0"/>
              <a:t>Declares Luther an outlaw &amp; heretic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818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Lutheran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1522</a:t>
            </a:r>
          </a:p>
          <a:p>
            <a:r>
              <a:rPr lang="en-US" dirty="0" smtClean="0"/>
              <a:t>Returns to Wittenberg to begin practicing with the Lutheran Church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6706" r="167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6954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Peasant Revolts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Peasants applied Luther’s idea to social order</a:t>
            </a:r>
          </a:p>
          <a:p>
            <a:r>
              <a:rPr lang="en-US" dirty="0" smtClean="0"/>
              <a:t>Began pillaging, raiding and burning the countryside</a:t>
            </a:r>
          </a:p>
          <a:p>
            <a:r>
              <a:rPr lang="en-US" dirty="0" smtClean="0"/>
              <a:t>Luther </a:t>
            </a:r>
            <a:r>
              <a:rPr lang="en-US" smtClean="0"/>
              <a:t>was horrified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Secularism, Humanism, Individualism</a:t>
            </a:r>
          </a:p>
          <a:p>
            <a:r>
              <a:rPr lang="en-US" dirty="0" smtClean="0"/>
              <a:t>Printing Press </a:t>
            </a:r>
          </a:p>
          <a:p>
            <a:pPr lvl="1"/>
            <a:r>
              <a:rPr lang="en-US" dirty="0" smtClean="0"/>
              <a:t>Spread of Ideas</a:t>
            </a:r>
          </a:p>
          <a:p>
            <a:r>
              <a:rPr lang="en-US" dirty="0" smtClean="0"/>
              <a:t>Northern merchants resent paying taxes to Church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983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Criticisms of Catholic Church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Pope too concerned with worldly affairs</a:t>
            </a:r>
          </a:p>
          <a:p>
            <a:r>
              <a:rPr lang="en-US" dirty="0" smtClean="0"/>
              <a:t>Uneducated lower clergy</a:t>
            </a:r>
          </a:p>
          <a:p>
            <a:r>
              <a:rPr lang="en-US" dirty="0" smtClean="0"/>
              <a:t>Priests &amp; monks broke vows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608" r="56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1549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Reformers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13797" b="13797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John Wycliffe (England) &amp; Jan Hus (Bohemia)</a:t>
            </a:r>
          </a:p>
          <a:p>
            <a:pPr lvl="1"/>
            <a:r>
              <a:rPr lang="en-US" dirty="0" smtClean="0"/>
              <a:t>Bible over Clergy</a:t>
            </a:r>
          </a:p>
          <a:p>
            <a:r>
              <a:rPr lang="en-US" dirty="0" smtClean="0"/>
              <a:t>Christian Humanists</a:t>
            </a:r>
          </a:p>
          <a:p>
            <a:pPr lvl="1"/>
            <a:r>
              <a:rPr lang="en-US" dirty="0" smtClean="0"/>
              <a:t>Erasmus &amp;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536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Martin Luther – Early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Born into a peasant family</a:t>
            </a:r>
          </a:p>
          <a:p>
            <a:r>
              <a:rPr lang="en-US" dirty="0" smtClean="0"/>
              <a:t>Dad wanted him to be an attorney</a:t>
            </a:r>
          </a:p>
          <a:p>
            <a:r>
              <a:rPr lang="en-US" dirty="0" smtClean="0"/>
              <a:t>Enrolled at University of Erfurt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7763" b="77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1223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Moment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168" r="1168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Caught in a terrible storm</a:t>
            </a:r>
          </a:p>
          <a:p>
            <a:r>
              <a:rPr lang="en-US" dirty="0" smtClean="0"/>
              <a:t>Promised God</a:t>
            </a:r>
          </a:p>
          <a:p>
            <a:pPr lvl="1"/>
            <a:r>
              <a:rPr lang="en-US" dirty="0" smtClean="0"/>
              <a:t>Save me and I’ll become a monk</a:t>
            </a:r>
          </a:p>
          <a:p>
            <a:r>
              <a:rPr lang="en-US" dirty="0" smtClean="0"/>
              <a:t>Entered monastic order of Augustinian Hermits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23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Outwardly = rose to expectations</a:t>
            </a:r>
          </a:p>
          <a:p>
            <a:r>
              <a:rPr lang="en-US" dirty="0" smtClean="0"/>
              <a:t>Inwardly = a soul in torment</a:t>
            </a:r>
          </a:p>
          <a:p>
            <a:r>
              <a:rPr lang="en-US" dirty="0" smtClean="0"/>
              <a:t>Fasting &amp; flagellants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Struggle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07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Couldn’t convince himself that what God “wanted” was achievable</a:t>
            </a:r>
          </a:p>
          <a:p>
            <a:r>
              <a:rPr lang="en-US" dirty="0" smtClean="0"/>
              <a:t>Poured over passaged describing the righteousness of God</a:t>
            </a:r>
          </a:p>
          <a:p>
            <a:r>
              <a:rPr lang="en-US" dirty="0" smtClean="0"/>
              <a:t>Associated judgment with God’s Law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6694" r="266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4661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0637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Romans 1:17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“The Just Shall Live By Faith”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Luther’s Enlightenment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359" y="3970686"/>
            <a:ext cx="78211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Righteousness of God was a GIFT</a:t>
            </a:r>
          </a:p>
          <a:p>
            <a:pPr marL="742950" lvl="1" indent="-285750">
              <a:buFont typeface="Arial"/>
              <a:buChar char="•"/>
            </a:pPr>
            <a:r>
              <a:rPr lang="en-US" sz="2800" dirty="0"/>
              <a:t>Could not be earned by good works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This saved Luther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0241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</TotalTime>
  <Words>297</Words>
  <Application>Microsoft Macintosh PowerPoint</Application>
  <PresentationFormat>On-screen Show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Paper</vt:lpstr>
      <vt:lpstr>Protestant Reformation</vt:lpstr>
      <vt:lpstr>Causes of Reformation</vt:lpstr>
      <vt:lpstr>Criticisms of Catholic Church</vt:lpstr>
      <vt:lpstr>Early Reformers</vt:lpstr>
      <vt:lpstr>Martin Luther – Early Life</vt:lpstr>
      <vt:lpstr>Defining Moment</vt:lpstr>
      <vt:lpstr>Internal Struggle</vt:lpstr>
      <vt:lpstr>His Path</vt:lpstr>
      <vt:lpstr>Luther’s Enlightenment</vt:lpstr>
      <vt:lpstr>3 Tenants</vt:lpstr>
      <vt:lpstr>95 Theses</vt:lpstr>
      <vt:lpstr>Leo X</vt:lpstr>
      <vt:lpstr>Edict of Worms</vt:lpstr>
      <vt:lpstr>The Lutheran Church</vt:lpstr>
      <vt:lpstr>Peasant Revolts</vt:lpstr>
    </vt:vector>
  </TitlesOfParts>
  <Company>College of Charleston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Protestant Reformation</dc:title>
  <dc:creator>Jennifer Brannen</dc:creator>
  <cp:lastModifiedBy>Jennifer Brannen</cp:lastModifiedBy>
  <cp:revision>11</cp:revision>
  <dcterms:created xsi:type="dcterms:W3CDTF">2016-09-21T01:26:37Z</dcterms:created>
  <dcterms:modified xsi:type="dcterms:W3CDTF">2016-09-22T13:20:18Z</dcterms:modified>
</cp:coreProperties>
</file>