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Amatic SC"/>
      <p:regular r:id="rId17"/>
      <p:bold r:id="rId18"/>
    </p:embeddedFont>
    <p:embeddedFont>
      <p:font typeface="Source Code Pro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AmaticSC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SourceCodePro-regular.fntdata"/><Relationship Id="rId6" Type="http://schemas.openxmlformats.org/officeDocument/2006/relationships/slide" Target="slides/slide2.xml"/><Relationship Id="rId18" Type="http://schemas.openxmlformats.org/officeDocument/2006/relationships/font" Target="fonts/AmaticSC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429700" y="12265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Renaissance: “Rebirth”, Period of renewed interest in CLassical culture; 1300s-1600s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ctrTitle"/>
          </p:nvPr>
        </p:nvSpPr>
        <p:spPr>
          <a:xfrm>
            <a:off x="311700" y="392150"/>
            <a:ext cx="8520600" cy="4343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Printing press: device invented by johannes gutenberg in 1440 that allowed for the fast production of books and written media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ctrTitle"/>
          </p:nvPr>
        </p:nvSpPr>
        <p:spPr>
          <a:xfrm>
            <a:off x="311700" y="392150"/>
            <a:ext cx="8520600" cy="4433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Rhetoric: the art of effective or persuasive speaking or writing, especially using figures of speech and other compositional techniques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ctrTitle"/>
          </p:nvPr>
        </p:nvSpPr>
        <p:spPr>
          <a:xfrm>
            <a:off x="311700" y="392150"/>
            <a:ext cx="8520600" cy="4303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Renaissance Man: One who is highly skilled and has broad interests in many or all of the arts and sciences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311700" y="392150"/>
            <a:ext cx="8520600" cy="429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Humanism: Intellectual movement focused on human potential rather than divine matters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311700" y="392150"/>
            <a:ext cx="8520600" cy="423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Secular: Concerned with worldly rather than spiritual matters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ctrTitle"/>
          </p:nvPr>
        </p:nvSpPr>
        <p:spPr>
          <a:xfrm>
            <a:off x="311700" y="392150"/>
            <a:ext cx="8520600" cy="4622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Patron: A person/Family that supports arts/atrist; signified prestige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ctrTitle"/>
          </p:nvPr>
        </p:nvSpPr>
        <p:spPr>
          <a:xfrm>
            <a:off x="311700" y="392150"/>
            <a:ext cx="8520600" cy="4268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Vernacular: Everyday language of a people, country, or region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ctrTitle"/>
          </p:nvPr>
        </p:nvSpPr>
        <p:spPr>
          <a:xfrm>
            <a:off x="311700" y="392150"/>
            <a:ext cx="8520600" cy="4339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Perspective: Artistic technique that creates the appearance of 3-dimensions on a flat surface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311700" y="392150"/>
            <a:ext cx="8520600" cy="4398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Antiquity: cultural period comprising of ancient greece and ancient rome during which society flourished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ctrTitle"/>
          </p:nvPr>
        </p:nvSpPr>
        <p:spPr>
          <a:xfrm>
            <a:off x="311700" y="392150"/>
            <a:ext cx="8520600" cy="4539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Liberal Arts: the subjects and skills considered necessary for a free person to take active part in civic life; grammar, logic, rhetoric, math, music astronomy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311700" y="392150"/>
            <a:ext cx="8520600" cy="4462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Florence: Birthplace of the renaissance; home to the medici family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