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106021-29A0-E84F-9ED4-43E54C5C07EE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89A77A-69F2-A94E-818B-31E040FE10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22500"/>
          </a:xfrm>
        </p:spPr>
        <p:txBody>
          <a:bodyPr>
            <a:noAutofit/>
          </a:bodyPr>
          <a:lstStyle/>
          <a:p>
            <a:r>
              <a:rPr lang="en-US" sz="5400" dirty="0" smtClean="0"/>
              <a:t>SIGN IN TO THE CHROMEBOOK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Use your CCSD Login</a:t>
            </a:r>
          </a:p>
          <a:p>
            <a:r>
              <a:rPr lang="en-US" sz="5400" dirty="0" smtClean="0"/>
              <a:t>Your new password is your CCSD Login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3831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ASSIGNMENT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ANCIENT CIVILIZATIONS</a:t>
            </a:r>
          </a:p>
          <a:p>
            <a:r>
              <a:rPr lang="en-US" dirty="0" smtClean="0"/>
              <a:t>CLASSICAL CIVILIZATIONS</a:t>
            </a:r>
          </a:p>
          <a:p>
            <a:r>
              <a:rPr lang="en-US" dirty="0" smtClean="0"/>
              <a:t>WORLD RELIGIONS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0"/>
            <a:ext cx="8229600" cy="5804874"/>
          </a:xfrm>
        </p:spPr>
        <p:txBody>
          <a:bodyPr>
            <a:noAutofit/>
          </a:bodyPr>
          <a:lstStyle/>
          <a:p>
            <a:r>
              <a:rPr lang="en-US" sz="5200" dirty="0" smtClean="0"/>
              <a:t>In groups – you are going to present your topic: </a:t>
            </a:r>
          </a:p>
          <a:p>
            <a:pPr marL="0" indent="0" algn="ctr">
              <a:buNone/>
            </a:pPr>
            <a:r>
              <a:rPr lang="en-US" sz="4600" u="sng" dirty="0" smtClean="0"/>
              <a:t>Ancient Civilizations</a:t>
            </a:r>
            <a:r>
              <a:rPr lang="en-US" sz="4600" dirty="0" smtClean="0"/>
              <a:t>: Wednesday</a:t>
            </a:r>
          </a:p>
          <a:p>
            <a:pPr marL="0" indent="0" algn="ctr">
              <a:buNone/>
            </a:pPr>
            <a:r>
              <a:rPr lang="en-US" sz="4600" u="sng" dirty="0" smtClean="0"/>
              <a:t>Classical Societies</a:t>
            </a:r>
            <a:r>
              <a:rPr lang="en-US" sz="4600" dirty="0" smtClean="0"/>
              <a:t>: Thursday</a:t>
            </a:r>
          </a:p>
          <a:p>
            <a:pPr marL="0" indent="0" algn="ctr">
              <a:buNone/>
            </a:pPr>
            <a:r>
              <a:rPr lang="en-US" sz="4600" u="sng" dirty="0" smtClean="0"/>
              <a:t>World Religions</a:t>
            </a:r>
            <a:r>
              <a:rPr lang="en-US" sz="4600" dirty="0" smtClean="0"/>
              <a:t>: Friday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75157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what you’re doing</a:t>
            </a:r>
            <a:r>
              <a:rPr lang="is-I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87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Create a Google Slide Show and share it with everyone in your group</a:t>
            </a:r>
          </a:p>
          <a:p>
            <a:endParaRPr lang="en-US" sz="2800" dirty="0"/>
          </a:p>
          <a:p>
            <a:r>
              <a:rPr lang="en-US" sz="2800" dirty="0" smtClean="0"/>
              <a:t>Using your phones – take pictures of your sheets and create a “Group Electronic Scrapbook” that will be presented to the rest of the class. </a:t>
            </a:r>
          </a:p>
          <a:p>
            <a:endParaRPr lang="en-US" sz="2800" dirty="0"/>
          </a:p>
          <a:p>
            <a:r>
              <a:rPr lang="en-US" sz="2800" dirty="0" smtClean="0"/>
              <a:t>Each person will participate by presenting the slides to the rest of the class.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43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15</TotalTime>
  <Words>109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SIGN IN TO THE CHROMEBOOK</vt:lpstr>
      <vt:lpstr>SUMMER ASSIGNMENT ACTIVITY</vt:lpstr>
      <vt:lpstr>PowerPoint Presentation</vt:lpstr>
      <vt:lpstr>Here’s what you’re doing…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IN TO THE CHROMEBOOK</dc:title>
  <dc:creator>Chris</dc:creator>
  <cp:lastModifiedBy>Chris</cp:lastModifiedBy>
  <cp:revision>2</cp:revision>
  <dcterms:created xsi:type="dcterms:W3CDTF">2016-08-16T14:11:50Z</dcterms:created>
  <dcterms:modified xsi:type="dcterms:W3CDTF">2016-08-16T14:27:23Z</dcterms:modified>
</cp:coreProperties>
</file>